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2" r:id="rId4"/>
    <p:sldId id="257" r:id="rId5"/>
    <p:sldId id="260" r:id="rId6"/>
    <p:sldId id="261" r:id="rId7"/>
    <p:sldId id="256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382A-FCE8-4C30-97ED-928EF9F1DC14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F4E0-3E5F-4BA8-B645-4DB0709F4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610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382A-FCE8-4C30-97ED-928EF9F1DC14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F4E0-3E5F-4BA8-B645-4DB0709F4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339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382A-FCE8-4C30-97ED-928EF9F1DC14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F4E0-3E5F-4BA8-B645-4DB0709F4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0162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382A-FCE8-4C30-97ED-928EF9F1DC14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F4E0-3E5F-4BA8-B645-4DB0709F4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79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382A-FCE8-4C30-97ED-928EF9F1DC14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F4E0-3E5F-4BA8-B645-4DB0709F4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2616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382A-FCE8-4C30-97ED-928EF9F1DC14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F4E0-3E5F-4BA8-B645-4DB0709F4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54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382A-FCE8-4C30-97ED-928EF9F1DC14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F4E0-3E5F-4BA8-B645-4DB0709F4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05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382A-FCE8-4C30-97ED-928EF9F1DC14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F4E0-3E5F-4BA8-B645-4DB0709F4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8125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382A-FCE8-4C30-97ED-928EF9F1DC14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F4E0-3E5F-4BA8-B645-4DB0709F4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0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382A-FCE8-4C30-97ED-928EF9F1DC14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F4E0-3E5F-4BA8-B645-4DB0709F4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4144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A382A-FCE8-4C30-97ED-928EF9F1DC14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8F4E0-3E5F-4BA8-B645-4DB0709F4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9071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A382A-FCE8-4C30-97ED-928EF9F1DC14}" type="datetimeFigureOut">
              <a:rPr lang="ru-RU" smtClean="0"/>
              <a:t>12.03.2014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8F4E0-3E5F-4BA8-B645-4DB0709F44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353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700808"/>
            <a:ext cx="612068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Past Simple</a:t>
            </a:r>
            <a:endParaRPr lang="ru-RU" sz="72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75637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87084"/>
            <a:ext cx="4264174" cy="2377819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51" y="2852936"/>
            <a:ext cx="4264174" cy="320097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188640"/>
            <a:ext cx="3275856" cy="245689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7294" y="2852936"/>
            <a:ext cx="3936437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37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116632"/>
            <a:ext cx="2157738" cy="215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564904"/>
            <a:ext cx="5040560" cy="3780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452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7" y="548680"/>
            <a:ext cx="7416824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Чему мы научимся на уроке?</a:t>
            </a:r>
          </a:p>
          <a:p>
            <a:endParaRPr lang="ru-RU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000" dirty="0" smtClean="0"/>
              <a:t>Задавать вопросы в </a:t>
            </a:r>
            <a:r>
              <a:rPr lang="en-US" sz="4000" dirty="0" smtClean="0"/>
              <a:t>Past Simple;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000" dirty="0"/>
              <a:t>о</a:t>
            </a:r>
            <a:r>
              <a:rPr lang="ru-RU" sz="4000" dirty="0" smtClean="0"/>
              <a:t>твечать на вопросы в  </a:t>
            </a:r>
            <a:r>
              <a:rPr lang="en-US" sz="4000" dirty="0" smtClean="0"/>
              <a:t>Past Simple;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000" dirty="0"/>
              <a:t>р</a:t>
            </a:r>
            <a:r>
              <a:rPr lang="ru-RU" sz="4000" dirty="0" smtClean="0"/>
              <a:t>асспрашивать друга о покупках;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4000" dirty="0"/>
              <a:t>с</a:t>
            </a:r>
            <a:r>
              <a:rPr lang="ru-RU" sz="4000" dirty="0" smtClean="0"/>
              <a:t>лушать тексты на английском языке и понимать их.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71258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1556792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FF0000"/>
                </a:solidFill>
              </a:rPr>
              <a:t>Did </a:t>
            </a:r>
            <a:r>
              <a:rPr lang="en-US" sz="5400" b="1" dirty="0" smtClean="0"/>
              <a:t>Toby </a:t>
            </a:r>
            <a:r>
              <a:rPr lang="en-US" sz="5400" b="1" dirty="0" smtClean="0">
                <a:solidFill>
                  <a:srgbClr val="FF0000"/>
                </a:solidFill>
              </a:rPr>
              <a:t>put</a:t>
            </a:r>
            <a:r>
              <a:rPr lang="en-US" sz="5400" b="1" dirty="0" smtClean="0"/>
              <a:t> his mobile into the pocket?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4068772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1340768"/>
            <a:ext cx="55446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b="1" dirty="0" smtClean="0"/>
          </a:p>
          <a:p>
            <a:r>
              <a:rPr lang="en-US" sz="5400" b="1" dirty="0" smtClean="0"/>
              <a:t>When </a:t>
            </a:r>
            <a:r>
              <a:rPr lang="en-US" sz="5400" b="1" dirty="0" smtClean="0">
                <a:solidFill>
                  <a:srgbClr val="FF0000"/>
                </a:solidFill>
              </a:rPr>
              <a:t>did</a:t>
            </a:r>
            <a:r>
              <a:rPr lang="en-US" sz="5400" b="1" dirty="0" smtClean="0"/>
              <a:t> they </a:t>
            </a:r>
            <a:r>
              <a:rPr lang="en-US" sz="5400" b="1" dirty="0" smtClean="0">
                <a:solidFill>
                  <a:srgbClr val="FF0000"/>
                </a:solidFill>
              </a:rPr>
              <a:t>go</a:t>
            </a:r>
            <a:r>
              <a:rPr lang="en-US" sz="5400" b="1" dirty="0" smtClean="0"/>
              <a:t>?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val="300036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1"/>
            <a:ext cx="6174432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smtClean="0"/>
              <a:t>Keys: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1.	Where </a:t>
            </a:r>
            <a:r>
              <a:rPr lang="en-US" sz="3600" b="1" dirty="0" smtClean="0">
                <a:solidFill>
                  <a:srgbClr val="FF0000"/>
                </a:solidFill>
              </a:rPr>
              <a:t>did</a:t>
            </a:r>
            <a:r>
              <a:rPr lang="en-US" sz="3600" b="1" dirty="0" smtClean="0"/>
              <a:t> they </a:t>
            </a:r>
            <a:r>
              <a:rPr lang="en-US" sz="3600" b="1" dirty="0" smtClean="0">
                <a:solidFill>
                  <a:srgbClr val="FF0000"/>
                </a:solidFill>
              </a:rPr>
              <a:t>go</a:t>
            </a:r>
            <a:r>
              <a:rPr lang="en-US" sz="3600" b="1" dirty="0" smtClean="0"/>
              <a:t>?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2.	What </a:t>
            </a:r>
            <a:r>
              <a:rPr lang="en-US" sz="3600" b="1" dirty="0" smtClean="0">
                <a:solidFill>
                  <a:srgbClr val="FF0000"/>
                </a:solidFill>
              </a:rPr>
              <a:t>did</a:t>
            </a:r>
            <a:r>
              <a:rPr lang="en-US" sz="3600" b="1" dirty="0" smtClean="0"/>
              <a:t> they </a:t>
            </a:r>
            <a:r>
              <a:rPr lang="en-US" sz="3600" b="1" dirty="0" smtClean="0">
                <a:solidFill>
                  <a:srgbClr val="FF0000"/>
                </a:solidFill>
              </a:rPr>
              <a:t>buy</a:t>
            </a:r>
            <a:r>
              <a:rPr lang="en-US" sz="3600" b="1" dirty="0" smtClean="0"/>
              <a:t> in the mall?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3.	What </a:t>
            </a:r>
            <a:r>
              <a:rPr lang="en-US" sz="3600" b="1" dirty="0" smtClean="0">
                <a:solidFill>
                  <a:srgbClr val="FF0000"/>
                </a:solidFill>
              </a:rPr>
              <a:t>did</a:t>
            </a:r>
            <a:r>
              <a:rPr lang="en-US" sz="3600" b="1" dirty="0" smtClean="0"/>
              <a:t> they </a:t>
            </a:r>
            <a:r>
              <a:rPr lang="en-US" sz="3600" b="1" dirty="0" smtClean="0">
                <a:solidFill>
                  <a:srgbClr val="FF0000"/>
                </a:solidFill>
              </a:rPr>
              <a:t>have</a:t>
            </a:r>
            <a:r>
              <a:rPr lang="en-US" sz="3600" b="1" dirty="0" smtClean="0"/>
              <a:t> for lunch?</a:t>
            </a:r>
          </a:p>
          <a:p>
            <a:endParaRPr lang="en-US" sz="3600" b="1" dirty="0" smtClean="0"/>
          </a:p>
          <a:p>
            <a:r>
              <a:rPr lang="en-US" sz="3600" b="1" dirty="0" smtClean="0"/>
              <a:t>4.	What time </a:t>
            </a:r>
            <a:r>
              <a:rPr lang="en-US" sz="3600" b="1" dirty="0" smtClean="0">
                <a:solidFill>
                  <a:srgbClr val="FF0000"/>
                </a:solidFill>
              </a:rPr>
              <a:t>did </a:t>
            </a:r>
            <a:r>
              <a:rPr lang="en-US" sz="3600" b="1" dirty="0" smtClean="0"/>
              <a:t>they </a:t>
            </a:r>
            <a:r>
              <a:rPr lang="en-US" sz="3600" b="1" dirty="0" smtClean="0">
                <a:solidFill>
                  <a:srgbClr val="FF0000"/>
                </a:solidFill>
              </a:rPr>
              <a:t>come</a:t>
            </a:r>
            <a:r>
              <a:rPr lang="en-US" sz="3600" b="1" dirty="0" smtClean="0"/>
              <a:t> home?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74921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53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МБОУ гимназия "Перспектива"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Е. Савельева</dc:creator>
  <cp:lastModifiedBy>Марина Е. Савельева</cp:lastModifiedBy>
  <cp:revision>5</cp:revision>
  <dcterms:created xsi:type="dcterms:W3CDTF">2014-03-12T04:57:57Z</dcterms:created>
  <dcterms:modified xsi:type="dcterms:W3CDTF">2014-03-12T07:47:53Z</dcterms:modified>
</cp:coreProperties>
</file>