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1" r:id="rId3"/>
    <p:sldId id="293" r:id="rId4"/>
    <p:sldId id="298" r:id="rId5"/>
    <p:sldId id="364" r:id="rId6"/>
    <p:sldId id="362" r:id="rId7"/>
    <p:sldId id="368" r:id="rId8"/>
    <p:sldId id="372" r:id="rId9"/>
    <p:sldId id="379" r:id="rId10"/>
    <p:sldId id="376" r:id="rId11"/>
    <p:sldId id="356" r:id="rId12"/>
    <p:sldId id="348" r:id="rId13"/>
    <p:sldId id="300" r:id="rId14"/>
    <p:sldId id="306" r:id="rId15"/>
    <p:sldId id="381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4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6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4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1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BDDA3-79AC-4F63-AB46-456973A90A93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D40D-9BF5-4477-B7FB-2290BB438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1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gi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20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161"/>
            <a:ext cx="7435971" cy="459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766" y="2835762"/>
            <a:ext cx="5203116" cy="390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0025" y="4613165"/>
            <a:ext cx="62093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Роскосмос</a:t>
            </a:r>
            <a:r>
              <a:rPr lang="ru-RU" sz="4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2016 </a:t>
            </a:r>
            <a:r>
              <a:rPr lang="ru-RU" sz="4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год объявил Годом  </a:t>
            </a:r>
          </a:p>
          <a:p>
            <a:r>
              <a:rPr lang="ru-RU" sz="4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Юрия Гагарина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64" r="16487"/>
          <a:stretch/>
        </p:blipFill>
        <p:spPr>
          <a:xfrm>
            <a:off x="8528649" y="140604"/>
            <a:ext cx="3220527" cy="269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18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233" y="2734033"/>
            <a:ext cx="9588500" cy="4449903"/>
          </a:xfrm>
        </p:spPr>
        <p:txBody>
          <a:bodyPr>
            <a:normAutofit fontScale="47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(4 класс).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74-ый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космонавт Авдеев 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С.В.,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России,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</a:t>
            </a:r>
            <a:r>
              <a:rPr lang="ru-RU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Чапаевске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Куйбышевской </a:t>
            </a:r>
            <a:r>
              <a:rPr lang="ru-RU" sz="4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облсти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1995 г он выполнил полет на станции «Мир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который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продолжался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 </a:t>
            </a:r>
            <a:r>
              <a:rPr lang="ru-RU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ч 41 мин 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полет 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длился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9 суток 20 часов меньше, чем первый. Третий полет </a:t>
            </a:r>
            <a:r>
              <a:rPr lang="ru-RU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длиннее второго на 200 суток 13 часов 10 минут.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2005 г.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Авдеев владел мировым рекордом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суммарному времени пребывания в космосе. </a:t>
            </a: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Какова общая продолжительность полетов космонавта?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Ответ.	747сут 14ч 13 мин 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общая продолжительность полетов </a:t>
            </a:r>
            <a:r>
              <a:rPr lang="ru-RU" sz="4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эксрекордсмена</a:t>
            </a:r>
            <a:r>
              <a:rPr lang="ru-RU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Авдеева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4" y="0"/>
            <a:ext cx="12279268" cy="26356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5966" y="82191"/>
            <a:ext cx="9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Расчетное бюро</a:t>
            </a:r>
            <a:endParaRPr lang="ru-RU" sz="4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Математика, логика. Решение задач и примеров, составленных на основе краеведческих данных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807" y="2635609"/>
            <a:ext cx="2809695" cy="42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019" y="2652213"/>
            <a:ext cx="11092962" cy="453684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Окрашивание моделей.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одновременно двумя руками</a:t>
            </a:r>
          </a:p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Аппликация из деталей.</a:t>
            </a:r>
          </a:p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Оригами (по схеме).</a:t>
            </a:r>
          </a:p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Объемный макет (по схеме).</a:t>
            </a:r>
          </a:p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Робототехника (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LEGO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-конструктор).</a:t>
            </a:r>
          </a:p>
          <a:p>
            <a:pPr>
              <a:spcBef>
                <a:spcPts val="600"/>
              </a:spcBef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Рисование с использованием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Paint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на нетбуке.</a:t>
            </a:r>
          </a:p>
          <a:p>
            <a:pPr>
              <a:spcBef>
                <a:spcPts val="600"/>
              </a:spcBef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295" y="4749800"/>
            <a:ext cx="2044259" cy="18301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1644"/>
            <a:ext cx="11811000" cy="1325563"/>
          </a:xfrm>
        </p:spPr>
        <p:txBody>
          <a:bodyPr>
            <a:noAutofit/>
          </a:bodyPr>
          <a:lstStyle/>
          <a:p>
            <a:endParaRPr lang="ru-RU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282"/>
            <a:ext cx="12280900" cy="2677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129" y="2820755"/>
            <a:ext cx="2079375" cy="1747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6" t="4944" r="1456" b="2304"/>
          <a:stretch/>
        </p:blipFill>
        <p:spPr>
          <a:xfrm>
            <a:off x="9630302" y="2820754"/>
            <a:ext cx="2240778" cy="38580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0310" y="-56282"/>
            <a:ext cx="1160068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Конструкторское бюро</a:t>
            </a:r>
            <a:br>
              <a:rPr lang="ru-RU" sz="4400" b="1" i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4400" b="1" i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«Транспорт будущего»</a:t>
            </a:r>
            <a:br>
              <a:rPr lang="ru-RU" sz="4400" b="1" i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Творчество, чтение схем и чертежей, креативность, конструирование, пространственное воображение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7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9044"/>
            <a:ext cx="7886700" cy="4195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95" y="-36561"/>
            <a:ext cx="5143558" cy="4595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699" y="503403"/>
            <a:ext cx="5510810" cy="917294"/>
          </a:xfrm>
        </p:spPr>
        <p:txBody>
          <a:bodyPr>
            <a:noAutofit/>
          </a:bodyPr>
          <a:lstStyle/>
          <a:p>
            <a:pPr algn="ctr"/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0454" y="438089"/>
            <a:ext cx="37923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Открытый</a:t>
            </a:r>
          </a:p>
          <a:p>
            <a:pPr algn="ctr"/>
            <a:r>
              <a:rPr lang="ru-RU" sz="44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космос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90094" y="4865194"/>
            <a:ext cx="4336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Астрономия, </a:t>
            </a:r>
          </a:p>
          <a:p>
            <a:pPr lvl="0"/>
            <a:r>
              <a:rPr lang="ru-RU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окружающий мир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899" y="-177758"/>
            <a:ext cx="3305876" cy="3048000"/>
          </a:xfrm>
        </p:spPr>
      </p:pic>
    </p:spTree>
    <p:extLst>
      <p:ext uri="{BB962C8B-B14F-4D97-AF65-F5344CB8AC3E}">
        <p14:creationId xmlns:p14="http://schemas.microsoft.com/office/powerpoint/2010/main" val="194936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6072">
            <a:off x="4090707" y="483079"/>
            <a:ext cx="2545606" cy="8790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98" y="365125"/>
            <a:ext cx="1942752" cy="1865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535" y="3414358"/>
            <a:ext cx="2311904" cy="1140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21" y="2255724"/>
            <a:ext cx="1999305" cy="1761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873" y="2670627"/>
            <a:ext cx="2193127" cy="1017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27261"/>
            <a:ext cx="1758505" cy="1460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0256841" y="1944408"/>
            <a:ext cx="167719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Сатурн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499" y="1070926"/>
            <a:ext cx="3177852" cy="2913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/>
          <a:stretch/>
        </p:blipFill>
        <p:spPr>
          <a:xfrm rot="5400000">
            <a:off x="6502795" y="2159947"/>
            <a:ext cx="897412" cy="12371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077" y="1144587"/>
            <a:ext cx="1237595" cy="2836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676" y="3646988"/>
            <a:ext cx="1237595" cy="2216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47730" y="4373752"/>
            <a:ext cx="387869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Полярная звезда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1280" y="5178006"/>
            <a:ext cx="428880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Малая Медведица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7145" y="5982260"/>
            <a:ext cx="475540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Большая Медведица</a:t>
            </a:r>
          </a:p>
        </p:txBody>
      </p:sp>
    </p:spTree>
    <p:extLst>
      <p:ext uri="{BB962C8B-B14F-4D97-AF65-F5344CB8AC3E}">
        <p14:creationId xmlns:p14="http://schemas.microsoft.com/office/powerpoint/2010/main" val="11280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175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98" y="365125"/>
            <a:ext cx="1942752" cy="1865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885" y="3116622"/>
            <a:ext cx="2311904" cy="1140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21" y="2255724"/>
            <a:ext cx="1999305" cy="1761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885" y="366764"/>
            <a:ext cx="2197401" cy="10195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27261"/>
            <a:ext cx="1758505" cy="1460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856810" y="5050299"/>
            <a:ext cx="167719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Сатурн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499" y="1070926"/>
            <a:ext cx="3177852" cy="2913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0"/>
          <a:stretch/>
        </p:blipFill>
        <p:spPr>
          <a:xfrm rot="5400000">
            <a:off x="6502795" y="2159947"/>
            <a:ext cx="897412" cy="12371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0077" y="1144587"/>
            <a:ext cx="1237595" cy="2836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676" y="3646988"/>
            <a:ext cx="1237595" cy="2216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70077" y="535886"/>
            <a:ext cx="387869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Полярная звезда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2998" y="2343901"/>
            <a:ext cx="4288803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Малая Медведица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69251" y="4017160"/>
            <a:ext cx="475540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Большая Медведица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07219">
            <a:off x="4237258" y="581921"/>
            <a:ext cx="2446741" cy="840508"/>
          </a:xfrm>
        </p:spPr>
      </p:pic>
    </p:spTree>
    <p:extLst>
      <p:ext uri="{BB962C8B-B14F-4D97-AF65-F5344CB8AC3E}">
        <p14:creationId xmlns:p14="http://schemas.microsoft.com/office/powerpoint/2010/main" val="513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393" y="4798757"/>
            <a:ext cx="3909612" cy="21293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899922" cy="389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6" y="3898900"/>
            <a:ext cx="3663754" cy="2959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199" y="0"/>
            <a:ext cx="6254147" cy="5029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4" t="3809" r="13380"/>
          <a:stretch/>
        </p:blipFill>
        <p:spPr>
          <a:xfrm>
            <a:off x="5780953" y="2078201"/>
            <a:ext cx="2653676" cy="3080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246" y="3888179"/>
            <a:ext cx="2330302" cy="301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25" y="3739356"/>
            <a:ext cx="666750" cy="523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80"/>
          <a:stretch/>
        </p:blipFill>
        <p:spPr>
          <a:xfrm>
            <a:off x="9143524" y="4329801"/>
            <a:ext cx="3158599" cy="2528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52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785" y="-55700"/>
            <a:ext cx="4859215" cy="2011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88" t="31545" r="21199" b="9674"/>
          <a:stretch/>
        </p:blipFill>
        <p:spPr>
          <a:xfrm>
            <a:off x="9198585" y="1955878"/>
            <a:ext cx="3048476" cy="2373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75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0" y="0"/>
            <a:ext cx="12280900" cy="7789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770" y="148384"/>
            <a:ext cx="956087" cy="2094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23"/>
          <a:stretch/>
        </p:blipFill>
        <p:spPr>
          <a:xfrm>
            <a:off x="4731155" y="3471759"/>
            <a:ext cx="1018120" cy="10590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3262" y="4425183"/>
            <a:ext cx="4764417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40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Интерактивная игра </a:t>
            </a:r>
            <a:r>
              <a:rPr lang="ru-RU" sz="4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«Самара </a:t>
            </a:r>
            <a:endParaRPr lang="ru-RU" sz="44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44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к</a:t>
            </a:r>
            <a:r>
              <a:rPr lang="ru-RU" sz="4400" b="1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осмическая»</a:t>
            </a:r>
            <a:endParaRPr lang="ru-RU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937" y="3588849"/>
            <a:ext cx="984891" cy="14789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881" y="5369044"/>
            <a:ext cx="1684334" cy="11182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081" y="2010640"/>
            <a:ext cx="729839" cy="9731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023" y="2559477"/>
            <a:ext cx="1119463" cy="7500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255" y="1238521"/>
            <a:ext cx="921614" cy="1228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75" b="17299"/>
          <a:stretch/>
        </p:blipFill>
        <p:spPr>
          <a:xfrm>
            <a:off x="5015955" y="2325968"/>
            <a:ext cx="1161034" cy="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690915"/>
            <a:ext cx="2286000" cy="17145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71029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447" y="138499"/>
            <a:ext cx="7053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Подготовка к игре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" y="907940"/>
            <a:ext cx="120777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  в: </a:t>
            </a:r>
          </a:p>
          <a:p>
            <a:pPr marL="990600" lvl="0" indent="-3683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Планетарий</a:t>
            </a:r>
          </a:p>
          <a:p>
            <a:pPr marL="990600" lvl="0" indent="-3683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Музейно-выставочный центр «Самара космическая»</a:t>
            </a:r>
          </a:p>
          <a:p>
            <a:pPr marL="990600" lvl="0" indent="-3683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авиации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космонавтики имени С. П. Королева</a:t>
            </a:r>
            <a:endParaRPr lang="ru-RU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классных часов, бесед с использованием </a:t>
            </a:r>
            <a:endParaRPr lang="en-US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презентаций и фильмов о космосе:</a:t>
            </a:r>
          </a:p>
          <a:p>
            <a:pPr marL="1079500" lvl="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"Как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 космонавтом"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профессии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космонавта, рекомендован для просмотра в лицеях и гимназиях). 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«Пора в космос!»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Выпуски 1, 2, 3,.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программах: Откуда стартуют космические экипажи.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по кораблю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Как устроен космический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корабль "Союз". </a:t>
            </a:r>
            <a:endParaRPr lang="ru-RU" sz="2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как едят космонавты. </a:t>
            </a:r>
          </a:p>
          <a:p>
            <a:pPr marL="1079500" lvl="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Гагарин: хроника первого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полета. 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lvl="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первого полёта Гагарина в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3D.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9500" lvl="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 о космосе. Путешествие по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Вселенной.</a:t>
            </a:r>
          </a:p>
          <a:p>
            <a:pPr marL="1079500" lvl="0" indent="-355600">
              <a:buFont typeface="Wingdings" panose="05000000000000000000" pitchFamily="2" charset="2"/>
              <a:buChar char="q"/>
              <a:tabLst>
                <a:tab pos="176213" algn="l"/>
                <a:tab pos="263525" algn="l"/>
              </a:tabLst>
            </a:pP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Звездное небо - видео энциклопедия для 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лышей. 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57286">
            <a:off x="8735926" y="842925"/>
            <a:ext cx="3727254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302"/>
            <a:ext cx="12369800" cy="789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161" y="484064"/>
            <a:ext cx="3926233" cy="334547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09266" y="3567251"/>
            <a:ext cx="7785100" cy="408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</a:pP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65100" y="502622"/>
            <a:ext cx="787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0788" lvl="0" indent="-865188">
              <a:buFont typeface="Wingdings" panose="05000000000000000000" pitchFamily="2" charset="2"/>
              <a:buChar char="v"/>
              <a:tabLst>
                <a:tab pos="176213" algn="l"/>
                <a:tab pos="263525" algn="l"/>
              </a:tabLst>
            </a:pPr>
            <a:r>
              <a:rPr lang="en-US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IQ-</a:t>
            </a:r>
            <a:r>
              <a:rPr lang="ru-RU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</a:t>
            </a:r>
          </a:p>
          <a:p>
            <a:pPr marL="1220788" lvl="0" indent="-865188">
              <a:buFont typeface="Wingdings" panose="05000000000000000000" pitchFamily="2" charset="2"/>
              <a:buChar char="v"/>
              <a:tabLst>
                <a:tab pos="176213" algn="l"/>
                <a:tab pos="263525" algn="l"/>
              </a:tabLst>
            </a:pPr>
            <a:r>
              <a:rPr lang="ru-RU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Тренажерный зал</a:t>
            </a:r>
          </a:p>
          <a:p>
            <a:pPr marL="1220788" lvl="0" indent="-865188">
              <a:buFont typeface="Wingdings" panose="05000000000000000000" pitchFamily="2" charset="2"/>
              <a:buChar char="v"/>
              <a:tabLst>
                <a:tab pos="176213" algn="l"/>
                <a:tab pos="263525" algn="l"/>
              </a:tabLst>
            </a:pPr>
            <a:r>
              <a:rPr lang="ru-RU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Расчетное бюро</a:t>
            </a:r>
          </a:p>
          <a:p>
            <a:pPr marL="1220788" lvl="0" indent="-865188">
              <a:buFont typeface="Wingdings" panose="05000000000000000000" pitchFamily="2" charset="2"/>
              <a:buChar char="v"/>
              <a:tabLst>
                <a:tab pos="176213" algn="l"/>
                <a:tab pos="263525" algn="l"/>
              </a:tabLst>
            </a:pPr>
            <a:r>
              <a:rPr lang="ru-RU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Конструкторское бюро</a:t>
            </a:r>
          </a:p>
          <a:p>
            <a:pPr marL="1220788" lvl="0" indent="-865188">
              <a:buFont typeface="Wingdings" panose="05000000000000000000" pitchFamily="2" charset="2"/>
              <a:buChar char="v"/>
              <a:tabLst>
                <a:tab pos="176213" algn="l"/>
                <a:tab pos="263525" algn="l"/>
              </a:tabLst>
            </a:pPr>
            <a:r>
              <a:rPr lang="ru-RU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космос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825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5" y="2572544"/>
            <a:ext cx="4286250" cy="28575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07107"/>
            <a:ext cx="12636500" cy="8804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316" y="2264967"/>
            <a:ext cx="3008948" cy="2314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9" y="33072"/>
            <a:ext cx="3843338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28592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1" y="2859272"/>
            <a:ext cx="11158416" cy="47877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Сколько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человек нужно,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чтобы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написать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Самара космос 50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24119" y="895287"/>
            <a:ext cx="11163300" cy="1325563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IQ-</a:t>
            </a:r>
            <a:r>
              <a:rPr lang="ru-RU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br>
              <a:rPr lang="ru-RU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Викторина, где необходимо проявить </a:t>
            </a:r>
            <a:b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интеллект, но и блеснуть </a:t>
            </a:r>
            <a:b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знаниями по краеведению и истории России</a:t>
            </a:r>
            <a:endParaRPr lang="ru-RU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28592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1" y="2859272"/>
            <a:ext cx="11158416" cy="47877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Каков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оригинальный цвет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ракеты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площади имени Д. И. Козлова?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24119" y="895287"/>
            <a:ext cx="11163300" cy="1325563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IQ-</a:t>
            </a:r>
            <a:r>
              <a:rPr lang="ru-RU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br>
              <a:rPr lang="ru-RU" sz="4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Викторина, где необходимо проявить </a:t>
            </a:r>
            <a:b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интеллект, но и блеснуть </a:t>
            </a:r>
            <a:b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знаниями по краеведению и истории России</a:t>
            </a:r>
            <a:endParaRPr lang="ru-RU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47" r="13847"/>
          <a:stretch/>
        </p:blipFill>
        <p:spPr>
          <a:xfrm>
            <a:off x="8750300" y="2859272"/>
            <a:ext cx="3441700" cy="399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96" y="2122581"/>
            <a:ext cx="2465477" cy="1645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96" y="4691462"/>
            <a:ext cx="2702204" cy="1801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39" y="3187700"/>
            <a:ext cx="2754788" cy="1836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878" y="856803"/>
            <a:ext cx="2579922" cy="172129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5694" y="268959"/>
            <a:ext cx="9738706" cy="1286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1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Тренажерный зал</a:t>
            </a:r>
          </a:p>
          <a:p>
            <a:r>
              <a:rPr lang="ru-RU" sz="67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физической подготовки, выносливости, ловкости, меткости</a:t>
            </a:r>
            <a:endParaRPr lang="ru-RU" sz="67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0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355</Words>
  <Application>Microsoft Office PowerPoint</Application>
  <PresentationFormat>Широкоэкранный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IQ-лаборатория  Викторина, где необходимо проявить  не только интеллект, но и блеснуть  знаниями по краеведению и истории России</vt:lpstr>
      <vt:lpstr>IQ-лаборатория  Викторина, где необходимо проявить  не только интеллект, но и блеснуть  знаниями по краеведению и истории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Беликов</dc:creator>
  <cp:lastModifiedBy>Четвериков Виктор Борисович</cp:lastModifiedBy>
  <cp:revision>87</cp:revision>
  <dcterms:created xsi:type="dcterms:W3CDTF">2016-02-27T14:30:49Z</dcterms:created>
  <dcterms:modified xsi:type="dcterms:W3CDTF">2016-03-23T18:22:24Z</dcterms:modified>
</cp:coreProperties>
</file>