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6C4166-ADAD-4E2D-8B7B-EC016EF5B63E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F19432-AA13-4788-B6F4-71226BC99D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Математические соревнования как способ популяризации математики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МБОУ гимназия «Перспектива» г.о.Самара</a:t>
            </a:r>
          </a:p>
          <a:p>
            <a:r>
              <a:rPr lang="ru-RU" dirty="0" smtClean="0"/>
              <a:t>Парфентьева О.Н.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МАТЕМАТИЧЕСКОЕ КАЗИНО</a:t>
            </a:r>
            <a:endParaRPr lang="ru-RU" dirty="0"/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45677" y="1600200"/>
            <a:ext cx="5090645" cy="48736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7560840" cy="554461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Тематическая неделя «КОСМОС» финал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12777"/>
            <a:ext cx="7467600" cy="425141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92696"/>
            <a:ext cx="8219256" cy="496855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20688"/>
            <a:ext cx="7787208" cy="553422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Самая главная ценность интеллектуальных </a:t>
            </a:r>
            <a:r>
              <a:rPr lang="ru-RU" dirty="0" smtClean="0"/>
              <a:t>соревнований </a:t>
            </a:r>
            <a:r>
              <a:rPr lang="ru-RU" dirty="0" smtClean="0"/>
              <a:t>по математике очевидна: они разжигают интерес учащихся к предмету. </a:t>
            </a:r>
          </a:p>
          <a:p>
            <a:r>
              <a:rPr lang="ru-RU" dirty="0" smtClean="0"/>
              <a:t>Помимо стимулирования интереса к математике, </a:t>
            </a:r>
            <a:r>
              <a:rPr lang="ru-RU" dirty="0" smtClean="0"/>
              <a:t>они </a:t>
            </a:r>
            <a:r>
              <a:rPr lang="ru-RU" dirty="0" smtClean="0"/>
              <a:t>помогают подготовить учеников к конкурентной борьбе. </a:t>
            </a:r>
            <a:r>
              <a:rPr lang="ru-RU" dirty="0" smtClean="0"/>
              <a:t>Всевозможные </a:t>
            </a:r>
            <a:r>
              <a:rPr lang="ru-RU" dirty="0" smtClean="0"/>
              <a:t>соревнования учат школьников справляться с победами и неудачами, а также учат их тому, что успешный результат требует </a:t>
            </a:r>
            <a:r>
              <a:rPr lang="ru-RU" dirty="0" smtClean="0"/>
              <a:t>тренировки.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ПОПУЛЯРИЗАЦИЯ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Популяризация любой  </a:t>
            </a:r>
            <a:r>
              <a:rPr lang="ru-RU" dirty="0" smtClean="0"/>
              <a:t>науки — процесс распространения научных знаний в современной и доступной форме для широкого круга людей (имеющих определенный уровень подготовленности для получения информации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Задачей популяризатора науки является превращение скучных научных данных в интересную и понятную большинству информацию.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математическое соревнование- форма </a:t>
            </a:r>
            <a:r>
              <a:rPr lang="ru-RU" sz="2000" dirty="0" smtClean="0"/>
              <a:t>деятельности учащихся, при которой они стремятся превзойти друг друга в решении различных задач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Математические соревнования можно классифицировать по </a:t>
            </a:r>
            <a:r>
              <a:rPr lang="ru-RU" dirty="0" err="1" smtClean="0"/>
              <a:t>трѐм </a:t>
            </a:r>
            <a:r>
              <a:rPr lang="ru-RU" dirty="0" smtClean="0"/>
              <a:t>основаниям: по форме взаимодействия, по уровню проведения (административный аспект), по дидактическим </a:t>
            </a:r>
            <a:r>
              <a:rPr lang="ru-RU" dirty="0" smtClean="0"/>
              <a:t>целям. </a:t>
            </a:r>
          </a:p>
          <a:p>
            <a:r>
              <a:rPr lang="ru-RU" dirty="0" smtClean="0"/>
              <a:t>По форме взаимодействия соревнования делятся на: индивидуальные – в которых каждый участник играет за себя (личное первенство), демонстрируя собственные достижения в математике. групповые – в которых учащиеся одной возрастной группы и одного учебного коллектива образуют команду, выступающую как единое целое. коллективные – в которых учащиеся разных возрастных групп и одного учебного заведения образуют команду, выступающую как единое </a:t>
            </a:r>
            <a:r>
              <a:rPr lang="ru-RU" dirty="0" smtClean="0"/>
              <a:t>целое.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ИНДИВИДУАЛЬНЫЕ СОРЕВНОВАНИЯ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Математическая викторина </a:t>
            </a:r>
            <a:r>
              <a:rPr lang="ru-RU" dirty="0" smtClean="0"/>
              <a:t>(устная и письменная) – соревнование, позволяющее учителю выявить, а ученикам продемонстрировать ширину математического кругозора и умение учеников быстро ориентироваться в решении несложных математических </a:t>
            </a:r>
            <a:r>
              <a:rPr lang="ru-RU" dirty="0" smtClean="0"/>
              <a:t>задач </a:t>
            </a:r>
            <a:r>
              <a:rPr lang="ru-RU" dirty="0" smtClean="0"/>
              <a:t>теоретического и практического </a:t>
            </a:r>
            <a:r>
              <a:rPr lang="ru-RU" dirty="0" smtClean="0"/>
              <a:t>характера</a:t>
            </a:r>
          </a:p>
          <a:p>
            <a:r>
              <a:rPr lang="ru-RU" u="sng" dirty="0" smtClean="0"/>
              <a:t>Интеллектуальный марафон </a:t>
            </a:r>
            <a:r>
              <a:rPr lang="ru-RU" dirty="0" smtClean="0"/>
              <a:t>– соревнование, в процессе которого решается большое количество задач </a:t>
            </a:r>
            <a:r>
              <a:rPr lang="ru-RU" dirty="0" smtClean="0"/>
              <a:t>,при </a:t>
            </a:r>
            <a:r>
              <a:rPr lang="ru-RU" dirty="0" smtClean="0"/>
              <a:t>этом темп работы не учитывается, играет роль только число </a:t>
            </a:r>
            <a:r>
              <a:rPr lang="ru-RU" dirty="0" err="1" smtClean="0"/>
              <a:t>решѐнных </a:t>
            </a:r>
            <a:r>
              <a:rPr lang="ru-RU" dirty="0" smtClean="0"/>
              <a:t>и </a:t>
            </a:r>
            <a:r>
              <a:rPr lang="ru-RU" dirty="0" smtClean="0"/>
              <a:t>число верно выполненных </a:t>
            </a:r>
            <a:r>
              <a:rPr lang="ru-RU" dirty="0" smtClean="0"/>
              <a:t>заданий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7) 1705:155</a:t>
            </a:r>
          </a:p>
          <a:p>
            <a:r>
              <a:rPr lang="ru-RU" dirty="0" smtClean="0"/>
              <a:t>1)15*19-14*17</a:t>
            </a:r>
          </a:p>
          <a:p>
            <a:r>
              <a:rPr lang="ru-RU" dirty="0" smtClean="0"/>
              <a:t>2)1648:16</a:t>
            </a:r>
          </a:p>
          <a:p>
            <a:r>
              <a:rPr lang="ru-RU" dirty="0" smtClean="0"/>
              <a:t>11)206*307</a:t>
            </a:r>
          </a:p>
          <a:p>
            <a:r>
              <a:rPr lang="ru-RU" dirty="0" smtClean="0"/>
              <a:t>5)60024:4</a:t>
            </a:r>
          </a:p>
          <a:p>
            <a:r>
              <a:rPr lang="ru-RU" dirty="0" smtClean="0"/>
              <a:t>6)105*209</a:t>
            </a:r>
          </a:p>
          <a:p>
            <a:r>
              <a:rPr lang="ru-RU" dirty="0" smtClean="0"/>
              <a:t>3)(39+115):(30-16)</a:t>
            </a:r>
          </a:p>
          <a:p>
            <a:r>
              <a:rPr lang="ru-RU" dirty="0" smtClean="0"/>
              <a:t>8)87-15-19-13</a:t>
            </a:r>
          </a:p>
          <a:p>
            <a:r>
              <a:rPr lang="ru-RU" dirty="0" smtClean="0"/>
              <a:t>9)15*402-5983</a:t>
            </a:r>
          </a:p>
          <a:p>
            <a:r>
              <a:rPr lang="ru-RU" dirty="0" smtClean="0"/>
              <a:t>4)104*13-105*12</a:t>
            </a:r>
          </a:p>
          <a:p>
            <a:r>
              <a:rPr lang="ru-RU" dirty="0" smtClean="0"/>
              <a:t>10)9384:102</a:t>
            </a:r>
            <a:endParaRPr lang="ru-RU" dirty="0" smtClean="0"/>
          </a:p>
        </p:txBody>
      </p:sp>
      <p:pic>
        <p:nvPicPr>
          <p:cNvPr id="5" name="Рисунок 4" descr="Снимо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442134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групповые классные соревнования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u="sng" dirty="0" smtClean="0"/>
              <a:t>Математическая эстафета</a:t>
            </a:r>
            <a:r>
              <a:rPr lang="ru-RU" dirty="0" smtClean="0"/>
              <a:t> – соревнование групп (командный зачёт) в скоростном решении задач, количество которых равно числу участников в команде. Содержание эстафеты составляют типовые математические задачи, реже – задачи повышенной трудности и занимательные задания, рассчитанные на знания программного материала, сообразительность, быстроту </a:t>
            </a:r>
            <a:r>
              <a:rPr lang="ru-RU" dirty="0" smtClean="0"/>
              <a:t>выполнения.</a:t>
            </a:r>
          </a:p>
          <a:p>
            <a:r>
              <a:rPr lang="ru-RU" u="sng" dirty="0" smtClean="0"/>
              <a:t>Математическая карусель</a:t>
            </a:r>
            <a:r>
              <a:rPr lang="ru-RU" dirty="0" smtClean="0"/>
              <a:t>- командное соревнование по решению задач различного уровня сложности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Математическая карусель 8 класс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190" y="1700808"/>
            <a:ext cx="6103620" cy="442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Первый русский </a:t>
            </a:r>
            <a:r>
              <a:rPr lang="ru-RU" sz="2400" b="1" dirty="0" smtClean="0"/>
              <a:t>учебник</a:t>
            </a:r>
            <a:r>
              <a:rPr lang="ru-RU" sz="2400" dirty="0" smtClean="0"/>
              <a:t> </a:t>
            </a:r>
            <a:r>
              <a:rPr lang="ru-RU" sz="2400" b="1" dirty="0" smtClean="0"/>
              <a:t>математики</a:t>
            </a:r>
            <a:r>
              <a:rPr lang="ru-RU" sz="2400" dirty="0" smtClean="0"/>
              <a:t> — «</a:t>
            </a:r>
            <a:r>
              <a:rPr lang="ru-RU" sz="2400" b="1" dirty="0" smtClean="0"/>
              <a:t>Арифметика</a:t>
            </a:r>
            <a:r>
              <a:rPr lang="ru-RU" sz="2400" dirty="0" smtClean="0"/>
              <a:t>» Леонтия </a:t>
            </a:r>
            <a:r>
              <a:rPr lang="ru-RU" sz="2400" b="1" dirty="0" smtClean="0"/>
              <a:t>Магницкого</a:t>
            </a:r>
            <a:r>
              <a:rPr lang="ru-RU" sz="2400" dirty="0" smtClean="0"/>
              <a:t> — был опубликован в </a:t>
            </a:r>
            <a:r>
              <a:rPr lang="ru-RU" sz="2400" dirty="0" smtClean="0"/>
              <a:t>…</a:t>
            </a:r>
            <a:r>
              <a:rPr lang="ru-RU" sz="2400" dirty="0" smtClean="0"/>
              <a:t> </a:t>
            </a:r>
            <a:r>
              <a:rPr lang="ru-RU" sz="2400" b="1" dirty="0" smtClean="0"/>
              <a:t>году</a:t>
            </a:r>
            <a:endParaRPr lang="ru-RU" sz="2400" dirty="0"/>
          </a:p>
        </p:txBody>
      </p:sp>
      <p:pic>
        <p:nvPicPr>
          <p:cNvPr id="4" name="Содержимое 3" descr="Снимок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628800"/>
            <a:ext cx="3672408" cy="48736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КОЛЛЕКТИВНЫЕ СОРЕВНОВАНИЯ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Математическое казино- </a:t>
            </a:r>
            <a:r>
              <a:rPr lang="ru-RU" dirty="0" smtClean="0"/>
              <a:t>командное соревнование , где участники могут быть из разных возрастных групп. Задания получают блоками , на решение каждого блока выделяется определенное время, перед сдачей работы жюри команда делает «ставки» на каждую задачу. </a:t>
            </a:r>
          </a:p>
          <a:p>
            <a:r>
              <a:rPr lang="ru-RU" u="sng" dirty="0" smtClean="0"/>
              <a:t>Естественнонаучные тематические недели</a:t>
            </a:r>
            <a:r>
              <a:rPr lang="ru-RU" dirty="0" smtClean="0"/>
              <a:t>- </a:t>
            </a:r>
            <a:r>
              <a:rPr lang="ru-RU" dirty="0" smtClean="0"/>
              <a:t>это цикл мероприятий, пронизанных духом сотворчества, ожиданием чего-то необычного, неординарного, интересного. Они активизируют познавательный интерес учащихся, повышают мотивацию </a:t>
            </a:r>
            <a:r>
              <a:rPr lang="ru-RU" dirty="0" smtClean="0"/>
              <a:t>, </a:t>
            </a:r>
            <a:r>
              <a:rPr lang="ru-RU" dirty="0" smtClean="0"/>
              <a:t>увлекают интересными делами.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394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Математические соревнования как способ популяризации математики </vt:lpstr>
      <vt:lpstr>ПОПУЛЯРИЗАЦИЯ</vt:lpstr>
      <vt:lpstr>математическое соревнование- форма деятельности учащихся, при которой они стремятся превзойти друг друга в решении различных задач</vt:lpstr>
      <vt:lpstr>ИНДИВИДУАЛЬНЫЕ СОРЕВНОВАНИЯ</vt:lpstr>
      <vt:lpstr>Слайд 5</vt:lpstr>
      <vt:lpstr>групповые классные соревнования </vt:lpstr>
      <vt:lpstr>Математическая карусель 8 класс</vt:lpstr>
      <vt:lpstr>Первый русский учебник математики — «Арифметика» Леонтия Магницкого — был опубликован в … году</vt:lpstr>
      <vt:lpstr>КОЛЛЕКТИВНЫЕ СОРЕВНОВАНИЯ </vt:lpstr>
      <vt:lpstr>МАТЕМАТИЧЕСКОЕ КАЗИНО</vt:lpstr>
      <vt:lpstr>Слайд 11</vt:lpstr>
      <vt:lpstr>Тематическая неделя «КОСМОС» финал </vt:lpstr>
      <vt:lpstr>Слайд 13</vt:lpstr>
      <vt:lpstr>Слайд 14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соревнования как способ популяризации математики</dc:title>
  <dc:creator>Андрей Парфентьев</dc:creator>
  <cp:lastModifiedBy>Андрей Парфентьев</cp:lastModifiedBy>
  <cp:revision>7</cp:revision>
  <dcterms:created xsi:type="dcterms:W3CDTF">2021-09-14T15:10:37Z</dcterms:created>
  <dcterms:modified xsi:type="dcterms:W3CDTF">2021-09-14T16:13:46Z</dcterms:modified>
</cp:coreProperties>
</file>