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aron1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5247D-E18C-4E38-8758-D4705E3167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Использование рабочих листов для подготовки к ОГЭ и ЕГЭ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E90261-1B3D-4985-A8CD-72E29C407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Парфентьева Ольга Николаевна</a:t>
            </a:r>
          </a:p>
          <a:p>
            <a:r>
              <a:rPr lang="ru-RU" dirty="0"/>
              <a:t>Учитель МБОУ гимназии «Перспектива» </a:t>
            </a:r>
            <a:r>
              <a:rPr lang="ru-RU" dirty="0" err="1"/>
              <a:t>г.о.Самара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80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E1561-14DF-4E94-8788-472B00F90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180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9A40A-EA66-43FF-A965-141E24808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983"/>
            <a:ext cx="8596668" cy="4623379"/>
          </a:xfrm>
        </p:spPr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sz="1800" b="0" i="0" dirty="0">
                <a:effectLst/>
                <a:latin typeface="Times New Roman" panose="02020603050405020304" pitchFamily="18" charset="0"/>
              </a:rPr>
              <a:t>Математика – одна из самых сложных школьных дисциплин, и вызывает трудности у многих обучающихся. Подготовка к  выпускным экзаменам – это всегда ответственный процесс. И от того, насколько  мы грамотно построим его, зависит наш результат.</a:t>
            </a:r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0" i="0" dirty="0">
                <a:effectLst/>
                <a:latin typeface="Times New Roman" panose="02020603050405020304" pitchFamily="18" charset="0"/>
              </a:rPr>
              <a:t> Качественная подготовка выпускников к экзаменационным испытаниям предусматривает проведение не отдельных мероприятий, а целого комплекса последовательных и  взаимосвязанных направлений работы</a:t>
            </a:r>
            <a:r>
              <a:rPr lang="ru-RU" sz="1800" dirty="0">
                <a:latin typeface="Times New Roman" panose="02020603050405020304" pitchFamily="18" charset="0"/>
              </a:rPr>
              <a:t>.</a:t>
            </a:r>
            <a:r>
              <a:rPr lang="ru-RU" sz="1800" b="0" i="0" dirty="0">
                <a:effectLst/>
                <a:latin typeface="Times New Roman" panose="02020603050405020304" pitchFamily="18" charset="0"/>
              </a:rPr>
              <a:t>  Поэтому для подготовки к ОГЭ в нашей гимназии  сложилась определенная система подготовки обучающихся к итоговой аттестации, учитывающая все аспекты этой работы.</a:t>
            </a:r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86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10569-FC40-4221-B9B8-2F5A8A67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7896"/>
          </a:xfrm>
        </p:spPr>
        <p:txBody>
          <a:bodyPr/>
          <a:lstStyle/>
          <a:p>
            <a:r>
              <a:rPr lang="ru-RU" dirty="0"/>
              <a:t>Система подготовки к ГИА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B465F6-A4F8-42A3-81F2-E852C6E9C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-Проведение с 7 класса переводных экзаменов  в формате, приближенном к ОГЭ ( 10 класса к ЕГЭ)</a:t>
            </a:r>
          </a:p>
          <a:p>
            <a:r>
              <a:rPr lang="ru-RU" sz="2400" dirty="0"/>
              <a:t>- 5-6 класс отработка вычислительных навыков ( устный сет, рациональное вычисление, перевод обыкновенных дробей в десятичные)</a:t>
            </a:r>
          </a:p>
          <a:p>
            <a:r>
              <a:rPr lang="ru-RU" sz="2400" dirty="0"/>
              <a:t>- с 7 класса проведение тематических зачетов , где практическая часть составлена из заданий банка ФИПИ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32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B72F5-F210-4D7B-82A9-76D7130BB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/>
          <a:lstStyle/>
          <a:p>
            <a:r>
              <a:rPr lang="ru-RU" dirty="0"/>
              <a:t>Работа  с учащимися 9 и 11 классов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0E873-F95A-492E-98BE-72ADF321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4371588"/>
          </a:xfrm>
        </p:spPr>
        <p:txBody>
          <a:bodyPr/>
          <a:lstStyle/>
          <a:p>
            <a:r>
              <a:rPr lang="ru-RU" dirty="0"/>
              <a:t>- на первом уроке знакомство с демоверсией , справочным материалом, критериями оценивания</a:t>
            </a:r>
          </a:p>
          <a:p>
            <a:r>
              <a:rPr lang="ru-RU" dirty="0"/>
              <a:t>- весь год обновляемый информационный стенд на котором учащиеся могут ознакомиться с образцами оформления заданий из второй части, представлены решения сложных заданий очередной пробной работы</a:t>
            </a:r>
          </a:p>
          <a:p>
            <a:r>
              <a:rPr lang="ru-RU" dirty="0"/>
              <a:t>- почтовый ящичек «А как это решать»</a:t>
            </a:r>
          </a:p>
          <a:p>
            <a:r>
              <a:rPr lang="ru-RU" dirty="0"/>
              <a:t>Еженедельная работа на сайте Решу ОГЭ (ЕГЭ)</a:t>
            </a:r>
          </a:p>
          <a:p>
            <a:r>
              <a:rPr lang="ru-RU" dirty="0"/>
              <a:t>- начиная с октября ежемесячные пробники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2EC55A-52AF-4C05-B644-6780BBE3A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9" y="4399722"/>
            <a:ext cx="3339549" cy="165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1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E00D8-F96E-4931-B552-DDB57BD6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r>
              <a:rPr lang="ru-RU" dirty="0"/>
              <a:t>Рабочие листы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E34125-587D-497C-AA3F-9793FA5D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543866"/>
          </a:xfrm>
        </p:spPr>
        <p:txBody>
          <a:bodyPr>
            <a:normAutofit/>
          </a:bodyPr>
          <a:lstStyle/>
          <a:p>
            <a:r>
              <a:rPr lang="ru-RU" sz="2000" dirty="0"/>
              <a:t>Составляются только из банка данных ФИПИ</a:t>
            </a:r>
          </a:p>
          <a:p>
            <a:r>
              <a:rPr lang="ru-RU" sz="2000" dirty="0"/>
              <a:t>Перед работой с листом учитель освещает самые важные моменты рассматриваемой темы , напоминает примеры решения всех стандартных заданий</a:t>
            </a:r>
          </a:p>
          <a:p>
            <a:r>
              <a:rPr lang="ru-RU" sz="2000" dirty="0"/>
              <a:t>Решения фиксируются на обратной стороне рабочего листа, трудные задания ученик выделяет маркером</a:t>
            </a:r>
          </a:p>
          <a:p>
            <a:r>
              <a:rPr lang="ru-RU" sz="2000" dirty="0"/>
              <a:t>На скрытой части доски заранее написаны правильные ответы ( чтобы учащиеся могли работать с опережением если тема не вызывает у них затруднений)</a:t>
            </a:r>
          </a:p>
          <a:p>
            <a:r>
              <a:rPr lang="ru-RU" sz="2000" dirty="0"/>
              <a:t>Каждый учащийся заводит справочные листы по алгебре и геометрии в которых фиксирует способ решения непонятного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95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C2B09-B4C1-43D7-A382-6B866858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2342E-0191-43FA-9429-94D324DDA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paron1@mail.ru</a:t>
            </a:r>
            <a:endParaRPr lang="en-US" sz="5400" dirty="0">
              <a:solidFill>
                <a:schemeClr val="tx1"/>
              </a:solidFill>
            </a:endParaRPr>
          </a:p>
          <a:p>
            <a:r>
              <a:rPr lang="ru-RU" sz="5400" dirty="0"/>
              <a:t>Парфентьева Ольга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4239758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322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Использование рабочих листов для подготовки к ОГЭ и ЕГЭ</vt:lpstr>
      <vt:lpstr>Презентация PowerPoint</vt:lpstr>
      <vt:lpstr>Система подготовки к ГИА</vt:lpstr>
      <vt:lpstr>Работа  с учащимися 9 и 11 классов</vt:lpstr>
      <vt:lpstr>Рабочие листы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рабочих листовдля подготовки к ОГЭ и ЕГЭ</dc:title>
  <dc:creator>Парфентьева Ольга Николаевна</dc:creator>
  <cp:lastModifiedBy>Парфентьева Ольга Николаевна</cp:lastModifiedBy>
  <cp:revision>6</cp:revision>
  <dcterms:created xsi:type="dcterms:W3CDTF">2023-11-01T09:23:32Z</dcterms:created>
  <dcterms:modified xsi:type="dcterms:W3CDTF">2023-11-01T10:21:03Z</dcterms:modified>
</cp:coreProperties>
</file>